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4" r:id="rId2"/>
    <p:sldId id="305" r:id="rId3"/>
    <p:sldId id="306" r:id="rId4"/>
    <p:sldId id="307" r:id="rId5"/>
    <p:sldId id="303" r:id="rId6"/>
    <p:sldId id="309" r:id="rId7"/>
    <p:sldId id="256" r:id="rId8"/>
    <p:sldId id="257" r:id="rId9"/>
    <p:sldId id="258" r:id="rId10"/>
    <p:sldId id="310" r:id="rId11"/>
    <p:sldId id="311" r:id="rId12"/>
    <p:sldId id="313" r:id="rId13"/>
    <p:sldId id="316" r:id="rId14"/>
    <p:sldId id="315" r:id="rId15"/>
    <p:sldId id="314" r:id="rId16"/>
    <p:sldId id="319" r:id="rId17"/>
    <p:sldId id="320" r:id="rId18"/>
    <p:sldId id="308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350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3DA4F-AC7C-4AF7-B74F-6096D79CE99D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871A0-9A91-4C13-820B-0C02D53E44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832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 txBox="1"/>
          <p:nvPr/>
        </p:nvSpPr>
        <p:spPr>
          <a:xfrm>
            <a:off x="3850438" y="10258498"/>
            <a:ext cx="2945659" cy="5419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132BC99-883B-471C-9314-B5E6BA9DAB9F}" type="slidenum">
              <a:t>5</a:t>
            </a:fld>
            <a:endParaRPr lang="hu-H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5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04" y="1386526"/>
            <a:ext cx="1481521" cy="24864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62" y="1403652"/>
            <a:ext cx="1569764" cy="247443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Kép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782" y="1420758"/>
            <a:ext cx="1535468" cy="24051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Ké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5105" y="1390379"/>
            <a:ext cx="1511893" cy="24354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Szövegdoboz 9"/>
          <p:cNvSpPr txBox="1"/>
          <p:nvPr/>
        </p:nvSpPr>
        <p:spPr>
          <a:xfrm>
            <a:off x="468804" y="3944464"/>
            <a:ext cx="6010107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200" b="0" i="0" u="none" strike="noStrike" kern="1200" cap="none" spc="0" baseline="0">
                <a:solidFill>
                  <a:srgbClr val="00B050"/>
                </a:solidFill>
                <a:uFillTx/>
                <a:latin typeface="Calibri"/>
              </a:rPr>
              <a:t>Szent Máté   Szent Márk   Szent Lukács  Szent János</a:t>
            </a:r>
          </a:p>
        </p:txBody>
      </p:sp>
    </p:spTree>
    <p:extLst>
      <p:ext uri="{BB962C8B-B14F-4D97-AF65-F5344CB8AC3E}">
        <p14:creationId xmlns:p14="http://schemas.microsoft.com/office/powerpoint/2010/main" val="334366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816C65-8A63-411E-F2C6-42064337F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AD82A67-19E7-C02C-4C81-7FB9159EFB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4D2DC9-C69A-E9A4-F308-B224A072C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B5AFD3-FBCF-5A28-49B9-B18A8090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5085784-6B87-25BA-58CA-04B72FEA9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792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48904B-A69C-61EB-E36C-6326C7228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AF821C-E84D-0152-A017-FF6D3C834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E033CE-4137-A0EC-855C-2DB775824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422E8A7-A443-F606-F694-7512696D7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BAE2442-8E09-9206-991F-9C296A4B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275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C0F553-05C6-C4D1-E7E0-12DAF7A0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360ACEE-7D36-4BEF-7EDE-93E4332EA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22D9C5-BEB7-37E4-3FFD-B3E83B33F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0FBF429-3EA6-EE8C-B473-38450424D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F7306C-A48F-7C61-F084-78FC2D7B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39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5E413F-8C1A-4872-D5CA-AD252E3D2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171E69-0E13-E701-AD8C-971C640CA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3448724-B877-E305-96A6-6F53FB57E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0D60802-633C-BF1B-EE8E-AE3E4022B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4565CA5-FC30-2A3C-6958-45E7B0D0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5BC7F62-E6A8-F471-34F1-A7332916A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403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2F92D6-9EE7-B55A-222F-5547ADE2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D277406-4B08-3493-A6EA-AB61745E1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3D18313-1011-3BBB-3FF4-9A50F60CB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F1FF492-2DF7-71F1-7938-CDE528A9F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B7231A4-A8D0-BF3A-AB34-2267BC2C7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F6317EE-ECD5-B9A1-FC3F-581833D51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901157A-4D12-3C8F-5784-E8D113EB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C83085B-E7FB-3571-9074-713935801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096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85A779-3050-B7A2-C7D0-0195CBCB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F69C328-2526-10E0-C4D3-38B07410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6CFEF83-A22D-334A-BB7E-BA2FA42E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DD43153-153E-D7FD-BFD8-0E28FC2C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173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2EF117E-C935-E4D8-EA25-4E2ADA410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CFC21C0-89BA-6F8E-2E0F-48DCD6359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674E38B-8471-E129-DB9F-A473F1BC9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297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7B06D4-952C-3544-E6AF-AAD5B9583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9A64E9-9618-46B5-3658-3756D7157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7469D10-CE76-3D28-8BBF-2D2EAAB53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5470ED3-A42B-2830-1195-481ECB3FC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C16A77-8900-F18C-E3C0-70807380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26A4C21-2768-2758-1085-BEEF5D8B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7961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01E532-7250-C7FF-B26E-62251B943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19BD7B8-6257-BB9E-1CDB-BFCD63BDAC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258AD94-9E20-AA07-73B0-C30F014F2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27F7862-5F8D-4A2E-6D4C-2A6FAA5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C917091-B0C0-AEFF-CB41-66EAFC1F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89BC6FC-941B-D1C4-9B3D-10D59CDA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4626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47FBD0-7EE5-A0BE-9166-3AF99B44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C9B2EAB-37AE-8587-4280-AC430555C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2D658E6-D79A-6F85-104F-E051F345D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7106B50-5352-1F0B-1A76-729ADFAD5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34DCC6F-EC36-E214-B203-48ACB33C2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003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A647AA5-9719-4B0B-77D1-C1320CBA8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2D1E665-5F1A-7B9D-BD20-E90D9EDE9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985AF9-B603-703E-A7C6-2AF04ECC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2049421-0DD5-90AC-9E14-8B113425A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C90A5C7-B72B-66D4-1800-19DF4F95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960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3465BC-166B-C49E-3EED-F6BA1CEA3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6E49C4B-9CD2-65CB-381C-825121B7F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D181A84-3B01-B40E-CA80-A183F0771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C5E727-619B-41D3-902F-3130EFC98C0A}" type="datetimeFigureOut">
              <a:rPr lang="hu-HU" smtClean="0"/>
              <a:t>2024. 11. 30.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C87E82-542E-4B8C-F9BB-1CEE2092D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8AD1DA-F375-3EAB-AACF-D4A362E95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99E908-E2EA-46CC-BCCB-59943B9334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755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82615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u-H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 Levente:</a:t>
            </a:r>
            <a:br>
              <a:rPr lang="hu-H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mózesi könyvek üzenete</a:t>
            </a:r>
            <a:br>
              <a:rPr lang="hu-H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kortárs művészek tolmácsolásában</a:t>
            </a:r>
            <a:endParaRPr lang="hu-HU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63390" y="4606589"/>
            <a:ext cx="9474558" cy="1655762"/>
          </a:xfrm>
        </p:spPr>
        <p:txBody>
          <a:bodyPr>
            <a:noAutofit/>
          </a:bodyPr>
          <a:lstStyle/>
          <a:p>
            <a:r>
              <a:rPr lang="hu-H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Református Egyházközség Sukoró</a:t>
            </a:r>
          </a:p>
          <a:p>
            <a:r>
              <a:rPr lang="hu-H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2024. december 7.</a:t>
            </a:r>
          </a:p>
        </p:txBody>
      </p:sp>
    </p:spTree>
    <p:extLst>
      <p:ext uri="{BB962C8B-B14F-4D97-AF65-F5344CB8AC3E}">
        <p14:creationId xmlns:p14="http://schemas.microsoft.com/office/powerpoint/2010/main" val="1524798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5771" y="182879"/>
            <a:ext cx="7867919" cy="1220917"/>
          </a:xfrm>
        </p:spPr>
        <p:txBody>
          <a:bodyPr>
            <a:no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tudomány és a művészetek kapcsolata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298" y="1700011"/>
            <a:ext cx="8159454" cy="506654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mai európai társadalmat a bibliaismeret és a keresztyén kultúra ismeretének hiánya jellemzi.</a:t>
            </a:r>
          </a:p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Felzárkózáshoz új módszerek, pl. művészeti kiállítás alkalmazása szükséges.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intellektuális tevékenység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intenzitásának diagramja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Simonyi Károly: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fizika kultúrtörténete)</a:t>
            </a:r>
          </a:p>
          <a:p>
            <a:pPr marL="0" indent="0" algn="ctr">
              <a:buNone/>
            </a:pPr>
            <a:endParaRPr lang="hu-HU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hu-H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kortárs művészek jelentős inspirációt adnak a jelenkor tudósainak / embereinek /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hu-H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új generációknak!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752" y="-59151"/>
            <a:ext cx="3882961" cy="69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9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kortárs művészet inspirációs hatása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olvasásra alapozott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ismeretátadás kibővítése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(hang, kép, tárgy, művészet, installáció, …)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Művészetekre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fiatalság és a szekuláris értelmiség is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nyitott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emberét a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művésze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érti, így hatása alá tudja vonni. A kortárs művész/művészet a fiatalok formálásának szereplőjévé válhat.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mély üzenetek megszólíthatnak, elgondolkodtathatnak és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fordulópontot hozhatnak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szemlélő életébe.</a:t>
            </a:r>
          </a:p>
        </p:txBody>
      </p:sp>
    </p:spTree>
    <p:extLst>
      <p:ext uri="{BB962C8B-B14F-4D97-AF65-F5344CB8AC3E}">
        <p14:creationId xmlns:p14="http://schemas.microsoft.com/office/powerpoint/2010/main" val="282102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bibliai téma művészi feldolgozási lépései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79237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(21. század) embere számára legfontosabb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legérthetőbb, legbefogadhatóbb bibliai üzenetek kiválasztása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(Bibliából 365, Mózes 5 könyvéből 103 db).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bibliai igevers 12 csoportba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rendezése; az esszencia esszenciája.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Kurátor (Petrányi Zsolt):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jelentős,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kortárs művész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kiválasztása.</a:t>
            </a:r>
          </a:p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Teológiai konzultáció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(Prof. Zsengellér József) a művészekkel folyamatosan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Többszöri csoportos egyeztetéssel a 12 installáció megalkotása.</a:t>
            </a:r>
          </a:p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Magyarázatok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elkészítése (Petrányi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Fabiny T. és Zsengellér J.) </a:t>
            </a:r>
          </a:p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Kiállítás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megszervezés, tárlatvezetés (2024 Róma, 2025 Debrecen)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Utókövetés –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7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3122870" y="1262743"/>
            <a:ext cx="5934046" cy="55526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Gerhes Gábor:</a:t>
            </a:r>
          </a:p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Teremtés /</a:t>
            </a:r>
          </a:p>
          <a:p>
            <a:pPr algn="ctr"/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nothing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Kubrik</a:t>
            </a:r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(1964):</a:t>
            </a:r>
          </a:p>
          <a:p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2001-Ürodisszeia-ra utal,</a:t>
            </a:r>
          </a:p>
          <a:p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itt kettőzés: a Teremtésnek van kezdete és van vége!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E6ECF3A-3B88-0B02-0E56-AAC2DE955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0" y="18510"/>
            <a:ext cx="3110996" cy="681538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DEBEEDA-68CC-5FC7-DC6F-8A970E36E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131" y="-1"/>
            <a:ext cx="3110996" cy="6815387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B5F17315-44AC-F238-61F2-14C44695A2E0}"/>
              </a:ext>
            </a:extLst>
          </p:cNvPr>
          <p:cNvSpPr txBox="1"/>
          <p:nvPr/>
        </p:nvSpPr>
        <p:spPr>
          <a:xfrm>
            <a:off x="5138058" y="0"/>
            <a:ext cx="1940981" cy="5225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none" rtlCol="0">
            <a:no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BEJÁRAT</a:t>
            </a:r>
          </a:p>
        </p:txBody>
      </p:sp>
    </p:spTree>
    <p:extLst>
      <p:ext uri="{BB962C8B-B14F-4D97-AF65-F5344CB8AC3E}">
        <p14:creationId xmlns:p14="http://schemas.microsoft.com/office/powerpoint/2010/main" val="18917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8EADA9-BC6F-0365-00DA-872613A8E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26" y="351692"/>
            <a:ext cx="3091668" cy="6360607"/>
          </a:xfrm>
        </p:spPr>
        <p:txBody>
          <a:bodyPr anchor="t" anchorCtr="0">
            <a:no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Gerhes Gábor:</a:t>
            </a: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Teremtés /</a:t>
            </a: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Üresség – Isten önteremtő belső gesztusa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CEBE2AC-743A-FBD5-6D47-5DF65C6AA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393" y="1"/>
            <a:ext cx="894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82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DF4E82-20D1-225E-D045-E926EA2DA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53" y="347112"/>
            <a:ext cx="3040214" cy="6172958"/>
          </a:xfrm>
        </p:spPr>
        <p:txBody>
          <a:bodyPr anchor="t" anchorCtr="0">
            <a:no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Czene Márta : Bűnbeesés</a:t>
            </a:r>
            <a:br>
              <a:rPr lang="hu-HU" b="1" dirty="0"/>
            </a:b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Massacio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Az Édenből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elűzetés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alakjaival azonos beállítás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„fájdalommal szülés"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Képeken egyszerre: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szégyenérzet,         </a:t>
            </a:r>
            <a:r>
              <a:rPr lang="hu-HU" sz="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leleplezés,              </a:t>
            </a:r>
            <a:r>
              <a:rPr lang="hu-HU" sz="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erotikus vonzódás.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32814C2-DB45-B8B3-0922-96B6B0F8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666" y="586410"/>
            <a:ext cx="9062334" cy="62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1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76C86BC-DFC4-1AF4-038E-B139BAE04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3" y="1630017"/>
            <a:ext cx="12289551" cy="522798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391FF98-3FF1-E0DD-01A0-6D8E9930AAA6}"/>
              </a:ext>
            </a:extLst>
          </p:cNvPr>
          <p:cNvSpPr txBox="1"/>
          <p:nvPr/>
        </p:nvSpPr>
        <p:spPr>
          <a:xfrm>
            <a:off x="0" y="69575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Uray-Szépfalvi Ágnes: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Nóé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történet fázisai egy képen. A túlélés öröme. A várandóság jelenti a jövőt!</a:t>
            </a:r>
          </a:p>
        </p:txBody>
      </p:sp>
    </p:spTree>
    <p:extLst>
      <p:ext uri="{BB962C8B-B14F-4D97-AF65-F5344CB8AC3E}">
        <p14:creationId xmlns:p14="http://schemas.microsoft.com/office/powerpoint/2010/main" val="313565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8553A08-3532-1B0A-2849-CC1FF5A0CC0A}"/>
              </a:ext>
            </a:extLst>
          </p:cNvPr>
          <p:cNvSpPr txBox="1"/>
          <p:nvPr/>
        </p:nvSpPr>
        <p:spPr>
          <a:xfrm>
            <a:off x="182218" y="159031"/>
            <a:ext cx="11827564" cy="115293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Szabó Eszter: Izsák / Sára nevetése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Öregségre gyermekáldás: nevetni kell, nem sírni! Izsák = Nevetni fog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BCC81F97-2492-7D39-99C4-8BA1B8A0C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861" y="1188047"/>
            <a:ext cx="8158981" cy="566995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53F28296-CCF9-48BF-BEF9-3C381065A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83" y="2094496"/>
            <a:ext cx="3734626" cy="209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67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1EF4FCC1-FF2D-4BBE-CC1B-267F950C98F1}"/>
              </a:ext>
            </a:extLst>
          </p:cNvPr>
          <p:cNvSpPr txBox="1"/>
          <p:nvPr/>
        </p:nvSpPr>
        <p:spPr>
          <a:xfrm>
            <a:off x="2609386" y="19882"/>
            <a:ext cx="95826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Chilf Mária: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Jákób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álma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Eget a földdel összekötő létra, 12 fok / 12 fiú / 12 törzs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Univerzumra utalás: földi sötétségből az égi világosságig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E2AFA11-7DD7-4B4E-42AE-F5AEA823B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29265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1FFBB9E-D06C-B102-1D7C-FD4C53763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597" y="1972434"/>
            <a:ext cx="5924282" cy="426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0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8064C79E-5B0D-A14B-1E5E-E45A936CF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543" y="543807"/>
            <a:ext cx="9100457" cy="6314194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D1973266-626F-9D49-8E79-8C15BB54585F}"/>
              </a:ext>
            </a:extLst>
          </p:cNvPr>
          <p:cNvSpPr txBox="1"/>
          <p:nvPr/>
        </p:nvSpPr>
        <p:spPr>
          <a:xfrm>
            <a:off x="-41413" y="-160914"/>
            <a:ext cx="12274826" cy="120032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no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Asztalos Zsolt: József története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Elbukások és felemelkedések sorozata. A megoldásra, a gondolkozásra utal! Megfejtjük a jeleket?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466CF226-1542-1197-8FB6-60DDD536F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05" y="1678049"/>
            <a:ext cx="6329304" cy="414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0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7800D-1437-80A2-AEA7-9DB790A67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897E2871-7DCA-9393-CEDD-796B3473D70C}"/>
              </a:ext>
            </a:extLst>
          </p:cNvPr>
          <p:cNvSpPr txBox="1"/>
          <p:nvPr/>
        </p:nvSpPr>
        <p:spPr>
          <a:xfrm>
            <a:off x="0" y="69575"/>
            <a:ext cx="7354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Rácmolnár Sándor: A 10 csapás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Négy szereplős, 10 egységes </a:t>
            </a:r>
            <a:r>
              <a:rPr lang="hu-H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képregény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eseményt elmesél és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egyszerre kommentál.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58D7E4C-6751-FB54-FAC4-FE40CE49D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782" y="2216431"/>
            <a:ext cx="12414297" cy="349857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13EB244-A7E3-3CCD-EEF1-9D7E15B28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224" y="0"/>
            <a:ext cx="49357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88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3B30-7681-C08A-0454-B352858D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391A326-F19B-4D45-E58A-B0C043063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176"/>
            <a:ext cx="12192000" cy="648682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D940FA1-3289-6F4D-2E09-93DC160A05A4}"/>
              </a:ext>
            </a:extLst>
          </p:cNvPr>
          <p:cNvSpPr txBox="1"/>
          <p:nvPr/>
        </p:nvSpPr>
        <p:spPr>
          <a:xfrm>
            <a:off x="0" y="69575"/>
            <a:ext cx="12192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Zellei Boglárka: A pusztai vándorlás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Lapokból épített (újra és újra felépülő) sátorformák megidézése, 12 db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7858791-9EA4-6516-697E-00581CAC756E}"/>
              </a:ext>
            </a:extLst>
          </p:cNvPr>
          <p:cNvSpPr txBox="1"/>
          <p:nvPr/>
        </p:nvSpPr>
        <p:spPr>
          <a:xfrm>
            <a:off x="707571" y="5421086"/>
            <a:ext cx="10896600" cy="8382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Virraszt az Úr		         		Visszavágyódás		      Édessé válik</a:t>
            </a:r>
          </a:p>
        </p:txBody>
      </p:sp>
    </p:spTree>
    <p:extLst>
      <p:ext uri="{BB962C8B-B14F-4D97-AF65-F5344CB8AC3E}">
        <p14:creationId xmlns:p14="http://schemas.microsoft.com/office/powerpoint/2010/main" val="1393127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4F963-6B19-CAC8-9A52-77DE6CDF4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880ACC56-41C4-CBD2-A02D-5F111031B218}"/>
              </a:ext>
            </a:extLst>
          </p:cNvPr>
          <p:cNvSpPr txBox="1"/>
          <p:nvPr/>
        </p:nvSpPr>
        <p:spPr>
          <a:xfrm>
            <a:off x="0" y="26031"/>
            <a:ext cx="1219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Wächter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Ákos: Tízparancsolat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vétségek milyen értelmezésben értelmezhetőek napjainkban?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Krimisorozat borító felülírása.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93D4007-3C44-FFEA-F023-9A52504FA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310" y="1578428"/>
            <a:ext cx="3753484" cy="527957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4A15C17-F60E-6A92-00B4-0DB37B118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176" y="1578427"/>
            <a:ext cx="3664823" cy="527957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E815380-C336-5A15-02C4-8FA315AEE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8428"/>
            <a:ext cx="3582744" cy="52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92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FA892-72E3-B92B-071E-A9C6CC762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2AD6B85B-B642-B54E-EBC7-6034BB161EE3}"/>
              </a:ext>
            </a:extLst>
          </p:cNvPr>
          <p:cNvSpPr txBox="1"/>
          <p:nvPr/>
        </p:nvSpPr>
        <p:spPr>
          <a:xfrm>
            <a:off x="0" y="69575"/>
            <a:ext cx="12192000" cy="1077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Július Gyula: Áldozatok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célokat illusztrálja, 16 pár: igevers /állatáldozat. Körben a 12 törzs 72 figurája.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8C9255E8-75A0-93CD-4D90-13B943DE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319" y="1062143"/>
            <a:ext cx="3063179" cy="579585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FC0F1CE-1D81-914F-3B9E-C64D980BE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400" y="1566640"/>
            <a:ext cx="4693453" cy="309106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8DC617D-869D-88F0-9790-1A258C2B4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66640"/>
            <a:ext cx="4714127" cy="309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24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E9C78-898D-83B9-99CD-1A196C935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2EB0AD1-0DFC-E834-CE3E-F864F8886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103" y="1491160"/>
            <a:ext cx="4532816" cy="254970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4D498886-514A-F171-E6B9-06B6C0BB8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104" y="4260027"/>
            <a:ext cx="4532815" cy="2555413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81ADCA16-4D97-81E8-67EC-C25978E8B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61" y="4262509"/>
            <a:ext cx="4528412" cy="2552931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11E2B630-02BE-A7AE-5D99-7DB6148C2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257" y="1414807"/>
            <a:ext cx="4532816" cy="255541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A7152860-5F79-0A52-B816-403F7670F1E5}"/>
              </a:ext>
            </a:extLst>
          </p:cNvPr>
          <p:cNvSpPr txBox="1"/>
          <p:nvPr/>
        </p:nvSpPr>
        <p:spPr>
          <a:xfrm>
            <a:off x="0" y="0"/>
            <a:ext cx="12192000" cy="1491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Magyarósi Éva: Ároni áldás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 perces animációs film)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elképzelt reményteli világ összefüggésében mutatja be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Ígéret földjére vezető utat és az áldás megadását.</a:t>
            </a:r>
          </a:p>
        </p:txBody>
      </p:sp>
    </p:spTree>
    <p:extLst>
      <p:ext uri="{BB962C8B-B14F-4D97-AF65-F5344CB8AC3E}">
        <p14:creationId xmlns:p14="http://schemas.microsoft.com/office/powerpoint/2010/main" val="1791321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9858B-5898-0220-1DA2-5995662AC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51F96CCA-79B9-28C1-A847-C745AB763B3B}"/>
              </a:ext>
            </a:extLst>
          </p:cNvPr>
          <p:cNvSpPr txBox="1"/>
          <p:nvPr/>
        </p:nvSpPr>
        <p:spPr>
          <a:xfrm>
            <a:off x="2982686" y="1317171"/>
            <a:ext cx="6019800" cy="55408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Mátrai Erik:</a:t>
            </a:r>
          </a:p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ígéret földje</a:t>
            </a: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Rács:</a:t>
            </a:r>
          </a:p>
          <a:p>
            <a:pPr algn="ctr"/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mindenki jut be,</a:t>
            </a:r>
          </a:p>
          <a:p>
            <a:pPr algn="ctr"/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színskála:</a:t>
            </a:r>
          </a:p>
          <a:p>
            <a:pPr algn="ctr"/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viszont mindenki bejuthat!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1F0E8BE-CF45-BF60-8CD7-5568F04E6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82686" cy="6858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3FB72FC8-1326-AF44-A88E-B71EFDA39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286" y="0"/>
            <a:ext cx="3265714" cy="6858000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9318B0B7-A7E5-6774-3A83-F15BFB576F2D}"/>
              </a:ext>
            </a:extLst>
          </p:cNvPr>
          <p:cNvSpPr txBox="1"/>
          <p:nvPr/>
        </p:nvSpPr>
        <p:spPr>
          <a:xfrm>
            <a:off x="5138058" y="0"/>
            <a:ext cx="1849609" cy="55517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none" rtlCol="0">
            <a:no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KIJÁRAT</a:t>
            </a:r>
          </a:p>
        </p:txBody>
      </p:sp>
    </p:spTree>
    <p:extLst>
      <p:ext uri="{BB962C8B-B14F-4D97-AF65-F5344CB8AC3E}">
        <p14:creationId xmlns:p14="http://schemas.microsoft.com/office/powerpoint/2010/main" val="4082410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94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installációban teljes hatású, egységes őstörténet</a:t>
            </a:r>
            <a:br>
              <a:rPr lang="hu-H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Sok minden kimaradt, mégis átfogja az egészet 600m</a:t>
            </a:r>
            <a:r>
              <a:rPr lang="hu-H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-en.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1283892"/>
            <a:ext cx="12192000" cy="555465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Kulturális élményen keresztül Biblia ismeretet ad!</a:t>
            </a:r>
          </a:p>
          <a:p>
            <a:pPr marL="0" indent="0" algn="ctr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ismert történeteken keresztül közel hozza a kortárs művészet megértését,</a:t>
            </a:r>
          </a:p>
          <a:p>
            <a:pPr marL="0" indent="0" algn="ctr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viszont,</a:t>
            </a:r>
          </a:p>
          <a:p>
            <a:pPr marL="0" indent="0" algn="ctr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kortárs művészet iránt érdeklődőknek közel hozza a Biblia üzeneteit.</a:t>
            </a:r>
          </a:p>
          <a:p>
            <a:pPr marL="0" indent="0" algn="ctr">
              <a:buNone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21. századi ember számára mutatja be a Biblia első 5 könyvét!</a:t>
            </a:r>
          </a:p>
          <a:p>
            <a:pPr marL="2333625" indent="-354013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 tucat média hír.</a:t>
            </a:r>
          </a:p>
          <a:p>
            <a:pPr marL="2333625" indent="-354013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Rómában rekord számú látogató. Debrecen MODEM 2025.04-06.</a:t>
            </a:r>
          </a:p>
          <a:p>
            <a:pPr marL="2333625" indent="-354013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megfelelő tárlatvezetés az bizonyságtétel.</a:t>
            </a:r>
          </a:p>
          <a:p>
            <a:pPr marL="0" indent="0" algn="ctr">
              <a:buNone/>
            </a:pP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Deo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Gloria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 algn="ctr">
              <a:buNone/>
            </a:pPr>
            <a:r>
              <a:rPr lang="hu-H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www.evangelium21.hu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53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697</Words>
  <Application>Microsoft Office PowerPoint</Application>
  <PresentationFormat>Szélesvásznú</PresentationFormat>
  <Paragraphs>92</Paragraphs>
  <Slides>18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Times New Roman</vt:lpstr>
      <vt:lpstr>Office-téma</vt:lpstr>
      <vt:lpstr>Kovács Levente:  A mózesi könyvek üzenete kortárs művészek tolmácsolásában</vt:lpstr>
      <vt:lpstr>A tudomány és a művészetek kapcsolata</vt:lpstr>
      <vt:lpstr>A kortárs művészet inspirációs hatása</vt:lpstr>
      <vt:lpstr>A bibliai téma művészi feldolgozási lépései</vt:lpstr>
      <vt:lpstr>PowerPoint-bemutató</vt:lpstr>
      <vt:lpstr>Gerhes Gábor:  Teremtés /  Az Üresség – Isten önteremtő belső gesztusa </vt:lpstr>
      <vt:lpstr>2. Czene Márta : Bűnbeesés  Massacio: Az Édenből elűzetés alakjaival azonos beállítás  „fájdalommal szülés"  Képeken egyszerre: - szégyenérzet,         .   - leleplezés,              . - erotikus vonzódás.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12 installációban teljes hatású, egységes őstörténet Sok minden kimaradt, mégis átfogja az egészet 600m2-en.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Kovács Levente</dc:creator>
  <cp:lastModifiedBy>dr. Kovács Levente</cp:lastModifiedBy>
  <cp:revision>4</cp:revision>
  <dcterms:created xsi:type="dcterms:W3CDTF">2024-11-30T12:36:14Z</dcterms:created>
  <dcterms:modified xsi:type="dcterms:W3CDTF">2024-11-30T15:57:31Z</dcterms:modified>
</cp:coreProperties>
</file>